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7" r:id="rId2"/>
    <p:sldId id="538" r:id="rId3"/>
    <p:sldId id="518" r:id="rId4"/>
    <p:sldId id="517" r:id="rId5"/>
    <p:sldId id="543" r:id="rId6"/>
    <p:sldId id="545" r:id="rId7"/>
    <p:sldId id="544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41" r:id="rId19"/>
    <p:sldId id="478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471" r:id="rId33"/>
    <p:sldId id="414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61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79581" autoAdjust="0"/>
  </p:normalViewPr>
  <p:slideViewPr>
    <p:cSldViewPr>
      <p:cViewPr>
        <p:scale>
          <a:sx n="78" d="100"/>
          <a:sy n="78" d="100"/>
        </p:scale>
        <p:origin x="-162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CE1BF-8483-419B-8664-03F46B1CEE8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</dgm:pt>
    <dgm:pt modelId="{49D49E71-988B-42D4-83E5-E0F6CFD24A61}">
      <dgm:prSet phldrT="[Text]"/>
      <dgm:spPr/>
      <dgm:t>
        <a:bodyPr/>
        <a:lstStyle/>
        <a:p>
          <a:r>
            <a:rPr lang="tr-TR" smtClean="0">
              <a:latin typeface="+mn-lt"/>
            </a:rPr>
            <a:t>İkinci adım sosyal kullanımdır.</a:t>
          </a:r>
          <a:endParaRPr lang="tr-TR" dirty="0"/>
        </a:p>
      </dgm:t>
    </dgm:pt>
    <dgm:pt modelId="{3B645545-0660-476C-B053-1289D2E8231B}" type="parTrans" cxnId="{1FB1B7CD-61B4-478A-BD03-A62B11A4832F}">
      <dgm:prSet/>
      <dgm:spPr/>
      <dgm:t>
        <a:bodyPr/>
        <a:lstStyle/>
        <a:p>
          <a:endParaRPr lang="tr-TR"/>
        </a:p>
      </dgm:t>
    </dgm:pt>
    <dgm:pt modelId="{6B45CE67-5EB6-4C9F-BC57-D84DE57F8DD2}" type="sibTrans" cxnId="{1FB1B7CD-61B4-478A-BD03-A62B11A4832F}">
      <dgm:prSet/>
      <dgm:spPr/>
      <dgm:t>
        <a:bodyPr/>
        <a:lstStyle/>
        <a:p>
          <a:endParaRPr lang="tr-TR"/>
        </a:p>
      </dgm:t>
    </dgm:pt>
    <dgm:pt modelId="{4B34A960-C833-4DE7-A6F0-08EEDF317BD7}">
      <dgm:prSet phldrT="[Text]"/>
      <dgm:spPr/>
      <dgm:t>
        <a:bodyPr/>
        <a:lstStyle/>
        <a:p>
          <a:r>
            <a:rPr lang="tr-TR" smtClean="0">
              <a:latin typeface="+mn-lt"/>
            </a:rPr>
            <a:t>Üçüncü adım eğlenmek ya da problemlerden kaçmak için teknolojiyi kullanmaktır.</a:t>
          </a:r>
          <a:endParaRPr lang="tr-TR" dirty="0"/>
        </a:p>
      </dgm:t>
    </dgm:pt>
    <dgm:pt modelId="{A20D0D1E-076E-4EBC-83CF-05EB27A5B999}" type="parTrans" cxnId="{751A8A02-8B2F-453E-AEA6-3EEC69A50488}">
      <dgm:prSet/>
      <dgm:spPr/>
      <dgm:t>
        <a:bodyPr/>
        <a:lstStyle/>
        <a:p>
          <a:endParaRPr lang="tr-TR"/>
        </a:p>
      </dgm:t>
    </dgm:pt>
    <dgm:pt modelId="{5A3483DA-7192-4D71-9CF8-E117B4721D27}" type="sibTrans" cxnId="{751A8A02-8B2F-453E-AEA6-3EEC69A50488}">
      <dgm:prSet/>
      <dgm:spPr/>
      <dgm:t>
        <a:bodyPr/>
        <a:lstStyle/>
        <a:p>
          <a:endParaRPr lang="tr-TR"/>
        </a:p>
      </dgm:t>
    </dgm:pt>
    <dgm:pt modelId="{4403840A-933F-4BF6-9275-22E6979C7B8F}">
      <dgm:prSet phldrT="[Text]"/>
      <dgm:spPr/>
      <dgm:t>
        <a:bodyPr/>
        <a:lstStyle/>
        <a:p>
          <a:r>
            <a:rPr lang="tr-TR" smtClean="0">
              <a:latin typeface="+mn-lt"/>
            </a:rPr>
            <a:t>Dördüncü adım ise bağımlı kullanımdır.</a:t>
          </a:r>
          <a:endParaRPr lang="tr-TR" dirty="0"/>
        </a:p>
      </dgm:t>
    </dgm:pt>
    <dgm:pt modelId="{1A3B52F3-3DC5-45FB-BE53-FB5E431AB6F6}" type="parTrans" cxnId="{FB1A1AED-2143-4643-8515-9BF52FE9FFD7}">
      <dgm:prSet/>
      <dgm:spPr/>
      <dgm:t>
        <a:bodyPr/>
        <a:lstStyle/>
        <a:p>
          <a:endParaRPr lang="tr-TR"/>
        </a:p>
      </dgm:t>
    </dgm:pt>
    <dgm:pt modelId="{E1FC3180-EF52-40C6-97D0-849DC9E65C40}" type="sibTrans" cxnId="{FB1A1AED-2143-4643-8515-9BF52FE9FFD7}">
      <dgm:prSet/>
      <dgm:spPr/>
      <dgm:t>
        <a:bodyPr/>
        <a:lstStyle/>
        <a:p>
          <a:endParaRPr lang="tr-TR"/>
        </a:p>
      </dgm:t>
    </dgm:pt>
    <dgm:pt modelId="{86DA5E66-DF6C-4C2C-A4AB-6FE9B86CA79D}">
      <dgm:prSet phldrT="[Text]"/>
      <dgm:spPr/>
      <dgm:t>
        <a:bodyPr/>
        <a:lstStyle/>
        <a:p>
          <a:r>
            <a:rPr lang="tr-TR" dirty="0" smtClean="0">
              <a:latin typeface="+mn-lt"/>
            </a:rPr>
            <a:t>İlk adım merak ile atılır.</a:t>
          </a:r>
          <a:endParaRPr lang="tr-TR" dirty="0"/>
        </a:p>
      </dgm:t>
    </dgm:pt>
    <dgm:pt modelId="{957DE689-5592-4760-9285-0A5C91B4DC0D}" type="parTrans" cxnId="{A1E94876-E00A-45B8-933E-7B602D11B72A}">
      <dgm:prSet/>
      <dgm:spPr/>
      <dgm:t>
        <a:bodyPr/>
        <a:lstStyle/>
        <a:p>
          <a:endParaRPr lang="tr-TR"/>
        </a:p>
      </dgm:t>
    </dgm:pt>
    <dgm:pt modelId="{0AC9C347-1545-4500-BEE8-DA1C329EBD96}" type="sibTrans" cxnId="{A1E94876-E00A-45B8-933E-7B602D11B72A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tr-TR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554D9F66-9FC6-4086-9247-44276A66138A}" type="pres">
      <dgm:prSet presAssocID="{B13CE1BF-8483-419B-8664-03F46B1CEE8E}" presName="Name0" presStyleCnt="0">
        <dgm:presLayoutVars>
          <dgm:dir/>
          <dgm:resizeHandles val="exact"/>
        </dgm:presLayoutVars>
      </dgm:prSet>
      <dgm:spPr/>
    </dgm:pt>
    <dgm:pt modelId="{FA15CF08-C1CF-4B21-ADF9-52760C307014}" type="pres">
      <dgm:prSet presAssocID="{B13CE1BF-8483-419B-8664-03F46B1CEE8E}" presName="cycle" presStyleCnt="0"/>
      <dgm:spPr/>
    </dgm:pt>
    <dgm:pt modelId="{60E9A5D1-D43E-4C70-8217-4C618E0CD169}" type="pres">
      <dgm:prSet presAssocID="{86DA5E66-DF6C-4C2C-A4AB-6FE9B86CA79D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75F089-9587-4D5F-9BBD-53CBC1A8D934}" type="pres">
      <dgm:prSet presAssocID="{0AC9C347-1545-4500-BEE8-DA1C329EBD96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F90A6DD4-6281-4345-94ED-B56F123C4757}" type="pres">
      <dgm:prSet presAssocID="{49D49E71-988B-42D4-83E5-E0F6CFD24A6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5A6D3-E784-4C9A-9F5F-3050AEA449B9}" type="pres">
      <dgm:prSet presAssocID="{4B34A960-C833-4DE7-A6F0-08EEDF317BD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FCB71D-9BB2-4796-863C-1C522B85B1E3}" type="pres">
      <dgm:prSet presAssocID="{4403840A-933F-4BF6-9275-22E6979C7B8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B1A1AED-2143-4643-8515-9BF52FE9FFD7}" srcId="{B13CE1BF-8483-419B-8664-03F46B1CEE8E}" destId="{4403840A-933F-4BF6-9275-22E6979C7B8F}" srcOrd="3" destOrd="0" parTransId="{1A3B52F3-3DC5-45FB-BE53-FB5E431AB6F6}" sibTransId="{E1FC3180-EF52-40C6-97D0-849DC9E65C40}"/>
    <dgm:cxn modelId="{A1E94876-E00A-45B8-933E-7B602D11B72A}" srcId="{B13CE1BF-8483-419B-8664-03F46B1CEE8E}" destId="{86DA5E66-DF6C-4C2C-A4AB-6FE9B86CA79D}" srcOrd="0" destOrd="0" parTransId="{957DE689-5592-4760-9285-0A5C91B4DC0D}" sibTransId="{0AC9C347-1545-4500-BEE8-DA1C329EBD96}"/>
    <dgm:cxn modelId="{751A8A02-8B2F-453E-AEA6-3EEC69A50488}" srcId="{B13CE1BF-8483-419B-8664-03F46B1CEE8E}" destId="{4B34A960-C833-4DE7-A6F0-08EEDF317BD7}" srcOrd="2" destOrd="0" parTransId="{A20D0D1E-076E-4EBC-83CF-05EB27A5B999}" sibTransId="{5A3483DA-7192-4D71-9CF8-E117B4721D27}"/>
    <dgm:cxn modelId="{75A2F613-750B-49E8-8D4A-699284EDA541}" type="presOf" srcId="{86DA5E66-DF6C-4C2C-A4AB-6FE9B86CA79D}" destId="{60E9A5D1-D43E-4C70-8217-4C618E0CD169}" srcOrd="0" destOrd="0" presId="urn:microsoft.com/office/officeart/2005/8/layout/cycle3"/>
    <dgm:cxn modelId="{0B2889D7-9E40-41BC-BA93-BDD56B57FCC1}" type="presOf" srcId="{49D49E71-988B-42D4-83E5-E0F6CFD24A61}" destId="{F90A6DD4-6281-4345-94ED-B56F123C4757}" srcOrd="0" destOrd="0" presId="urn:microsoft.com/office/officeart/2005/8/layout/cycle3"/>
    <dgm:cxn modelId="{13F46A8E-BDA5-4BA1-B0A7-355100970242}" type="presOf" srcId="{4403840A-933F-4BF6-9275-22E6979C7B8F}" destId="{94FCB71D-9BB2-4796-863C-1C522B85B1E3}" srcOrd="0" destOrd="0" presId="urn:microsoft.com/office/officeart/2005/8/layout/cycle3"/>
    <dgm:cxn modelId="{463C547D-A02B-45C5-ACE8-6FF226B7A37E}" type="presOf" srcId="{4B34A960-C833-4DE7-A6F0-08EEDF317BD7}" destId="{5F25A6D3-E784-4C9A-9F5F-3050AEA449B9}" srcOrd="0" destOrd="0" presId="urn:microsoft.com/office/officeart/2005/8/layout/cycle3"/>
    <dgm:cxn modelId="{11C05804-CA5C-465A-863F-3C7C5CFA815D}" type="presOf" srcId="{0AC9C347-1545-4500-BEE8-DA1C329EBD96}" destId="{AD75F089-9587-4D5F-9BBD-53CBC1A8D934}" srcOrd="0" destOrd="0" presId="urn:microsoft.com/office/officeart/2005/8/layout/cycle3"/>
    <dgm:cxn modelId="{6250E0B3-A87B-445A-9344-5F22AA57EABA}" type="presOf" srcId="{B13CE1BF-8483-419B-8664-03F46B1CEE8E}" destId="{554D9F66-9FC6-4086-9247-44276A66138A}" srcOrd="0" destOrd="0" presId="urn:microsoft.com/office/officeart/2005/8/layout/cycle3"/>
    <dgm:cxn modelId="{1FB1B7CD-61B4-478A-BD03-A62B11A4832F}" srcId="{B13CE1BF-8483-419B-8664-03F46B1CEE8E}" destId="{49D49E71-988B-42D4-83E5-E0F6CFD24A61}" srcOrd="1" destOrd="0" parTransId="{3B645545-0660-476C-B053-1289D2E8231B}" sibTransId="{6B45CE67-5EB6-4C9F-BC57-D84DE57F8DD2}"/>
    <dgm:cxn modelId="{72E11C7A-B9D2-47F2-BF9A-C2BDE7638A1E}" type="presParOf" srcId="{554D9F66-9FC6-4086-9247-44276A66138A}" destId="{FA15CF08-C1CF-4B21-ADF9-52760C307014}" srcOrd="0" destOrd="0" presId="urn:microsoft.com/office/officeart/2005/8/layout/cycle3"/>
    <dgm:cxn modelId="{FF62763A-66C2-44DF-8E8C-32704F8BE4A7}" type="presParOf" srcId="{FA15CF08-C1CF-4B21-ADF9-52760C307014}" destId="{60E9A5D1-D43E-4C70-8217-4C618E0CD169}" srcOrd="0" destOrd="0" presId="urn:microsoft.com/office/officeart/2005/8/layout/cycle3"/>
    <dgm:cxn modelId="{ED46531D-4B22-4410-A535-FE6D50556CCA}" type="presParOf" srcId="{FA15CF08-C1CF-4B21-ADF9-52760C307014}" destId="{AD75F089-9587-4D5F-9BBD-53CBC1A8D934}" srcOrd="1" destOrd="0" presId="urn:microsoft.com/office/officeart/2005/8/layout/cycle3"/>
    <dgm:cxn modelId="{34E85A50-70FB-4A06-8EED-5E98D3F264C8}" type="presParOf" srcId="{FA15CF08-C1CF-4B21-ADF9-52760C307014}" destId="{F90A6DD4-6281-4345-94ED-B56F123C4757}" srcOrd="2" destOrd="0" presId="urn:microsoft.com/office/officeart/2005/8/layout/cycle3"/>
    <dgm:cxn modelId="{CDD29B45-3585-4677-AD1D-9C029D3154D2}" type="presParOf" srcId="{FA15CF08-C1CF-4B21-ADF9-52760C307014}" destId="{5F25A6D3-E784-4C9A-9F5F-3050AEA449B9}" srcOrd="3" destOrd="0" presId="urn:microsoft.com/office/officeart/2005/8/layout/cycle3"/>
    <dgm:cxn modelId="{4B7799EC-1B9F-4DE2-9D03-E43FCF397B08}" type="presParOf" srcId="{FA15CF08-C1CF-4B21-ADF9-52760C307014}" destId="{94FCB71D-9BB2-4796-863C-1C522B85B1E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9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Yemek yediğin zamanlarda</a:t>
          </a:r>
        </a:p>
        <a:p>
          <a:r>
            <a:rPr lang="tr-TR" sz="2000" dirty="0" smtClean="0"/>
            <a:t>aklın sürekli bilgisayar,</a:t>
          </a:r>
        </a:p>
        <a:p>
          <a:r>
            <a:rPr lang="tr-TR" sz="2000" dirty="0" smtClean="0"/>
            <a:t>tablet vb. ile uğraşmak istek</a:t>
          </a:r>
        </a:p>
        <a:p>
          <a:r>
            <a:rPr lang="tr-TR" sz="2000" dirty="0" smtClean="0"/>
            <a:t>ve arzusuyla mı meşgul?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70B89F-F5D8-4CEC-843B-D540C43DA8A2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B44CD47-15AA-4183-A19A-39ABEB6B69D4}" type="presOf" srcId="{A3A1A164-9A30-48A1-BC7A-F97DA2DAEB4F}" destId="{94A2F810-B32D-4268-9671-85B63FEEEFEF}" srcOrd="0" destOrd="0" presId="urn:microsoft.com/office/officeart/2005/8/layout/target3"/>
    <dgm:cxn modelId="{F5AF2DD9-239F-42FA-8940-0D5BBDF6A09C}" type="presOf" srcId="{A3A1A164-9A30-48A1-BC7A-F97DA2DAEB4F}" destId="{9878A4AC-9637-4D5D-81F6-D2A78DA5E0B1}" srcOrd="1" destOrd="0" presId="urn:microsoft.com/office/officeart/2005/8/layout/target3"/>
    <dgm:cxn modelId="{022C8029-0E3C-43EA-B21F-19048D914F63}" type="presParOf" srcId="{3259D87D-7509-417F-AB19-1F422228504B}" destId="{96F02EF8-5DC7-48B8-90D2-A3DA91170803}" srcOrd="0" destOrd="0" presId="urn:microsoft.com/office/officeart/2005/8/layout/target3"/>
    <dgm:cxn modelId="{07F592FE-A3AA-4B45-8694-58ADC9AC408D}" type="presParOf" srcId="{3259D87D-7509-417F-AB19-1F422228504B}" destId="{D8243531-9D3F-43F4-90F6-806227E7E4C6}" srcOrd="1" destOrd="0" presId="urn:microsoft.com/office/officeart/2005/8/layout/target3"/>
    <dgm:cxn modelId="{9F60F18E-6129-4795-848E-7C819CBC018E}" type="presParOf" srcId="{3259D87D-7509-417F-AB19-1F422228504B}" destId="{94A2F810-B32D-4268-9671-85B63FEEEFEF}" srcOrd="2" destOrd="0" presId="urn:microsoft.com/office/officeart/2005/8/layout/target3"/>
    <dgm:cxn modelId="{9ABBDDAE-C8BF-412F-AD12-D88A49D58A5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</a:t>
          </a:r>
          <a:r>
            <a:rPr lang="tr-TR" sz="2000" dirty="0" smtClean="0">
              <a:solidFill>
                <a:srgbClr val="FF0000"/>
              </a:solidFill>
            </a:rPr>
            <a:t>0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İnternette</a:t>
          </a:r>
        </a:p>
        <a:p>
          <a:r>
            <a:rPr lang="tr-TR" sz="2000" dirty="0" smtClean="0"/>
            <a:t>herhangi bir amaçla</a:t>
          </a:r>
        </a:p>
        <a:p>
          <a:r>
            <a:rPr lang="tr-TR" sz="2000" dirty="0" smtClean="0"/>
            <a:t>değil, öylesine dolaşıp</a:t>
          </a:r>
        </a:p>
        <a:p>
          <a:r>
            <a:rPr lang="tr-TR" sz="2000" dirty="0" smtClean="0"/>
            <a:t>duruyor 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3B7846-6FD9-4AE9-BAAA-B05F105752A2}" type="presOf" srcId="{A3A1A164-9A30-48A1-BC7A-F97DA2DAEB4F}" destId="{9878A4AC-9637-4D5D-81F6-D2A78DA5E0B1}" srcOrd="1" destOrd="0" presId="urn:microsoft.com/office/officeart/2005/8/layout/target3"/>
    <dgm:cxn modelId="{348AB54C-A766-4785-ABE4-532406CF5C80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180F17E-F9B1-4270-9673-9A2112DF52BB}" type="presOf" srcId="{A3A1A164-9A30-48A1-BC7A-F97DA2DAEB4F}" destId="{94A2F810-B32D-4268-9671-85B63FEEEFEF}" srcOrd="0" destOrd="0" presId="urn:microsoft.com/office/officeart/2005/8/layout/target3"/>
    <dgm:cxn modelId="{42D028EF-24E6-402C-A1CC-BE9913E02EFE}" type="presParOf" srcId="{3259D87D-7509-417F-AB19-1F422228504B}" destId="{96F02EF8-5DC7-48B8-90D2-A3DA91170803}" srcOrd="0" destOrd="0" presId="urn:microsoft.com/office/officeart/2005/8/layout/target3"/>
    <dgm:cxn modelId="{6DB8ED7D-1542-4398-935D-01FEAB5EF016}" type="presParOf" srcId="{3259D87D-7509-417F-AB19-1F422228504B}" destId="{D8243531-9D3F-43F4-90F6-806227E7E4C6}" srcOrd="1" destOrd="0" presId="urn:microsoft.com/office/officeart/2005/8/layout/target3"/>
    <dgm:cxn modelId="{C9AA336B-B8A1-4BED-83DE-9A25CAAA7165}" type="presParOf" srcId="{3259D87D-7509-417F-AB19-1F422228504B}" destId="{94A2F810-B32D-4268-9671-85B63FEEEFEF}" srcOrd="2" destOrd="0" presId="urn:microsoft.com/office/officeart/2005/8/layout/target3"/>
    <dgm:cxn modelId="{14577991-2DA5-4E62-B2F7-DB4F8308E24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</a:t>
          </a:r>
          <a:r>
            <a:rPr lang="tr-TR" sz="2000" dirty="0" smtClean="0">
              <a:solidFill>
                <a:srgbClr val="FF0000"/>
              </a:solidFill>
            </a:rPr>
            <a:t>1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Teknolojik</a:t>
          </a:r>
        </a:p>
        <a:p>
          <a:r>
            <a:rPr lang="tr-TR" sz="2000" dirty="0" smtClean="0"/>
            <a:t>malzemelerini kullanman</a:t>
          </a:r>
        </a:p>
        <a:p>
          <a:r>
            <a:rPr lang="tr-TR" sz="2000" dirty="0" smtClean="0"/>
            <a:t>kısıtlandığında tepen</a:t>
          </a:r>
        </a:p>
        <a:p>
          <a:r>
            <a:rPr lang="tr-TR" sz="2000" dirty="0" smtClean="0"/>
            <a:t>atıyor, öfkeden çıldırıyor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14EDB4-A871-40B1-A796-32E859EC1EF8}" type="presOf" srcId="{A3A1A164-9A30-48A1-BC7A-F97DA2DAEB4F}" destId="{94A2F810-B32D-4268-9671-85B63FEEEFEF}" srcOrd="0" destOrd="0" presId="urn:microsoft.com/office/officeart/2005/8/layout/target3"/>
    <dgm:cxn modelId="{53C078AD-DD3D-4238-ADEE-146ACE913BA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96708991-EE2C-47B3-8E42-EFFAEA969F7D}" type="presOf" srcId="{2D318D19-66A0-4865-BA09-96114A896C75}" destId="{3259D87D-7509-417F-AB19-1F422228504B}" srcOrd="0" destOrd="0" presId="urn:microsoft.com/office/officeart/2005/8/layout/target3"/>
    <dgm:cxn modelId="{6BB31686-B548-4EB9-B3BF-8806C3A43105}" type="presParOf" srcId="{3259D87D-7509-417F-AB19-1F422228504B}" destId="{96F02EF8-5DC7-48B8-90D2-A3DA91170803}" srcOrd="0" destOrd="0" presId="urn:microsoft.com/office/officeart/2005/8/layout/target3"/>
    <dgm:cxn modelId="{AB225CBA-1FCD-45C1-9398-832BC3BB3081}" type="presParOf" srcId="{3259D87D-7509-417F-AB19-1F422228504B}" destId="{D8243531-9D3F-43F4-90F6-806227E7E4C6}" srcOrd="1" destOrd="0" presId="urn:microsoft.com/office/officeart/2005/8/layout/target3"/>
    <dgm:cxn modelId="{0809EE7B-58E9-486B-9607-6A430505FABD}" type="presParOf" srcId="{3259D87D-7509-417F-AB19-1F422228504B}" destId="{94A2F810-B32D-4268-9671-85B63FEEEFEF}" srcOrd="2" destOrd="0" presId="urn:microsoft.com/office/officeart/2005/8/layout/target3"/>
    <dgm:cxn modelId="{FC668837-3D9C-4A58-95AE-F634F5E399A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</a:t>
          </a:r>
          <a:r>
            <a:rPr lang="tr-TR" sz="2000" dirty="0" smtClean="0">
              <a:solidFill>
                <a:srgbClr val="FF0000"/>
              </a:solidFill>
            </a:rPr>
            <a:t>2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Sanal dostların evdeki,</a:t>
          </a:r>
        </a:p>
        <a:p>
          <a:r>
            <a:rPr lang="tr-TR" sz="2000" dirty="0" smtClean="0"/>
            <a:t>mahallendeki, okulundaki</a:t>
          </a:r>
        </a:p>
        <a:p>
          <a:r>
            <a:rPr lang="tr-TR" sz="2000" dirty="0" smtClean="0"/>
            <a:t>dostlarından daha mı</a:t>
          </a:r>
        </a:p>
        <a:p>
          <a:r>
            <a:rPr lang="tr-TR" sz="2000" dirty="0" smtClean="0"/>
            <a:t>fazla?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704058-0777-46A7-8A54-F3EC99AD2A28}" type="presOf" srcId="{2D318D19-66A0-4865-BA09-96114A896C75}" destId="{3259D87D-7509-417F-AB19-1F422228504B}" srcOrd="0" destOrd="0" presId="urn:microsoft.com/office/officeart/2005/8/layout/target3"/>
    <dgm:cxn modelId="{93012E51-F9A5-4390-9319-16153C87DD8F}" type="presOf" srcId="{A3A1A164-9A30-48A1-BC7A-F97DA2DAEB4F}" destId="{9878A4AC-9637-4D5D-81F6-D2A78DA5E0B1}" srcOrd="1" destOrd="0" presId="urn:microsoft.com/office/officeart/2005/8/layout/target3"/>
    <dgm:cxn modelId="{6D6E4912-9277-46AE-B29D-771725EE8296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7A45E51-1E84-4612-AA9E-2D92BA235C0D}" type="presParOf" srcId="{3259D87D-7509-417F-AB19-1F422228504B}" destId="{96F02EF8-5DC7-48B8-90D2-A3DA91170803}" srcOrd="0" destOrd="0" presId="urn:microsoft.com/office/officeart/2005/8/layout/target3"/>
    <dgm:cxn modelId="{C331D9B6-F8C8-4E08-80DE-52F4089295F5}" type="presParOf" srcId="{3259D87D-7509-417F-AB19-1F422228504B}" destId="{D8243531-9D3F-43F4-90F6-806227E7E4C6}" srcOrd="1" destOrd="0" presId="urn:microsoft.com/office/officeart/2005/8/layout/target3"/>
    <dgm:cxn modelId="{EF78A431-517F-40F7-B65E-7C7C35149708}" type="presParOf" srcId="{3259D87D-7509-417F-AB19-1F422228504B}" destId="{94A2F810-B32D-4268-9671-85B63FEEEFEF}" srcOrd="2" destOrd="0" presId="urn:microsoft.com/office/officeart/2005/8/layout/target3"/>
    <dgm:cxn modelId="{84E92FE0-B6EE-4C87-AD7B-216FD710C2B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</a:t>
          </a:r>
          <a:r>
            <a:rPr lang="tr-TR" sz="2000" dirty="0" smtClean="0">
              <a:solidFill>
                <a:srgbClr val="FF0000"/>
              </a:solidFill>
            </a:rPr>
            <a:t>3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Teknolojiden uzak</a:t>
          </a:r>
        </a:p>
        <a:p>
          <a:r>
            <a:rPr lang="tr-TR" sz="2000" dirty="0" smtClean="0"/>
            <a:t>geçirdiğin zamanlarda</a:t>
          </a:r>
        </a:p>
        <a:p>
          <a:r>
            <a:rPr lang="tr-TR" sz="2000" dirty="0" smtClean="0"/>
            <a:t>“Sıkıldım!” diyor musun veya</a:t>
          </a:r>
        </a:p>
        <a:p>
          <a:r>
            <a:rPr lang="tr-TR" sz="2000" dirty="0" smtClean="0"/>
            <a:t>bu türden zamanları “kayıp</a:t>
          </a:r>
        </a:p>
        <a:p>
          <a:r>
            <a:rPr lang="tr-TR" sz="2000" dirty="0" smtClean="0"/>
            <a:t>vakitler” olarak görüyor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430223A-4F6B-4753-A2D2-D12108191718}" type="presOf" srcId="{A3A1A164-9A30-48A1-BC7A-F97DA2DAEB4F}" destId="{94A2F810-B32D-4268-9671-85B63FEEEFEF}" srcOrd="0" destOrd="0" presId="urn:microsoft.com/office/officeart/2005/8/layout/target3"/>
    <dgm:cxn modelId="{CA01E8B9-8731-4526-AB9B-9415329AA10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7389FF9-D5C4-4CAC-9F13-6BACA55A839D}" type="presOf" srcId="{A3A1A164-9A30-48A1-BC7A-F97DA2DAEB4F}" destId="{9878A4AC-9637-4D5D-81F6-D2A78DA5E0B1}" srcOrd="1" destOrd="0" presId="urn:microsoft.com/office/officeart/2005/8/layout/target3"/>
    <dgm:cxn modelId="{7E41C863-27CD-49EB-A105-8FCC1DC94A90}" type="presParOf" srcId="{3259D87D-7509-417F-AB19-1F422228504B}" destId="{96F02EF8-5DC7-48B8-90D2-A3DA91170803}" srcOrd="0" destOrd="0" presId="urn:microsoft.com/office/officeart/2005/8/layout/target3"/>
    <dgm:cxn modelId="{5511FDCB-CD8D-4848-A5BE-49BC55EE1588}" type="presParOf" srcId="{3259D87D-7509-417F-AB19-1F422228504B}" destId="{D8243531-9D3F-43F4-90F6-806227E7E4C6}" srcOrd="1" destOrd="0" presId="urn:microsoft.com/office/officeart/2005/8/layout/target3"/>
    <dgm:cxn modelId="{2A4050CA-018D-4562-8847-13F55C42D1A5}" type="presParOf" srcId="{3259D87D-7509-417F-AB19-1F422228504B}" destId="{94A2F810-B32D-4268-9671-85B63FEEEFEF}" srcOrd="2" destOrd="0" presId="urn:microsoft.com/office/officeart/2005/8/layout/target3"/>
    <dgm:cxn modelId="{7904CFBD-3A96-4A90-856A-B337247EC53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1)</a:t>
          </a:r>
          <a:r>
            <a:rPr lang="tr-TR" sz="2000" dirty="0" smtClean="0"/>
            <a:t> Bilgisayar ya da diğer</a:t>
          </a:r>
        </a:p>
        <a:p>
          <a:r>
            <a:rPr lang="tr-TR" sz="2000" dirty="0" smtClean="0"/>
            <a:t>teknolojik aygıtlarınla</a:t>
          </a:r>
        </a:p>
        <a:p>
          <a:r>
            <a:rPr lang="tr-TR" sz="2000" dirty="0" smtClean="0"/>
            <a:t>geçirdiğin zaman yüzünden</a:t>
          </a:r>
        </a:p>
        <a:p>
          <a:r>
            <a:rPr lang="tr-TR" sz="2000" dirty="0" smtClean="0"/>
            <a:t>gündelik</a:t>
          </a:r>
        </a:p>
        <a:p>
          <a:r>
            <a:rPr lang="tr-TR" sz="2000" dirty="0" smtClean="0"/>
            <a:t>sorumluluklarında aksama</a:t>
          </a:r>
        </a:p>
        <a:p>
          <a:r>
            <a:rPr lang="tr-TR" sz="2000" dirty="0" smtClean="0"/>
            <a:t>oluyor mu?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2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Daha önceleri</a:t>
          </a:r>
        </a:p>
        <a:p>
          <a:r>
            <a:rPr lang="tr-TR" sz="2000" dirty="0" smtClean="0"/>
            <a:t>kardeşlerinle evde veya</a:t>
          </a:r>
        </a:p>
        <a:p>
          <a:r>
            <a:rPr lang="tr-TR" sz="2000" dirty="0" smtClean="0"/>
            <a:t>arkadaşlarınla dışarıda</a:t>
          </a:r>
        </a:p>
        <a:p>
          <a:r>
            <a:rPr lang="tr-TR" sz="2000" dirty="0" smtClean="0"/>
            <a:t>oynamaktan zevk alıyorken</a:t>
          </a:r>
        </a:p>
        <a:p>
          <a:r>
            <a:rPr lang="tr-TR" sz="2000" dirty="0" smtClean="0"/>
            <a:t>artık </a:t>
          </a:r>
          <a:r>
            <a:rPr lang="tr-TR" sz="2000" dirty="0" err="1" smtClean="0"/>
            <a:t>tekno</a:t>
          </a:r>
          <a:r>
            <a:rPr lang="tr-TR" sz="2000" dirty="0" smtClean="0"/>
            <a:t>-oyuncaklarını</a:t>
          </a:r>
        </a:p>
        <a:p>
          <a:r>
            <a:rPr lang="tr-TR" sz="2000" dirty="0" smtClean="0"/>
            <a:t>mı tercih ediyorsun?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5A5054-3D9C-4864-A852-4664FE1426D8}" type="presOf" srcId="{A3A1A164-9A30-48A1-BC7A-F97DA2DAEB4F}" destId="{94A2F810-B32D-4268-9671-85B63FEEEFEF}" srcOrd="0" destOrd="0" presId="urn:microsoft.com/office/officeart/2005/8/layout/target3"/>
    <dgm:cxn modelId="{A04087D7-7CF2-4FD6-A424-6D12039DFCB1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7BA5B6D8-CD93-4BAF-94D0-540AAE95A4CB}" type="presOf" srcId="{2D318D19-66A0-4865-BA09-96114A896C75}" destId="{3259D87D-7509-417F-AB19-1F422228504B}" srcOrd="0" destOrd="0" presId="urn:microsoft.com/office/officeart/2005/8/layout/target3"/>
    <dgm:cxn modelId="{6092D76D-9FC8-43AE-88C4-582F451022C9}" type="presParOf" srcId="{3259D87D-7509-417F-AB19-1F422228504B}" destId="{96F02EF8-5DC7-48B8-90D2-A3DA91170803}" srcOrd="0" destOrd="0" presId="urn:microsoft.com/office/officeart/2005/8/layout/target3"/>
    <dgm:cxn modelId="{4B939CDA-34AF-47A2-8CC9-9F821F9B0E2C}" type="presParOf" srcId="{3259D87D-7509-417F-AB19-1F422228504B}" destId="{D8243531-9D3F-43F4-90F6-806227E7E4C6}" srcOrd="1" destOrd="0" presId="urn:microsoft.com/office/officeart/2005/8/layout/target3"/>
    <dgm:cxn modelId="{C27C11FA-0032-43EE-B794-EF7EECE9027C}" type="presParOf" srcId="{3259D87D-7509-417F-AB19-1F422228504B}" destId="{94A2F810-B32D-4268-9671-85B63FEEEFEF}" srcOrd="2" destOrd="0" presId="urn:microsoft.com/office/officeart/2005/8/layout/target3"/>
    <dgm:cxn modelId="{68A78A88-4F1D-4221-BEAB-B8EA791AE44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3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Sosyal medya</a:t>
          </a:r>
        </a:p>
        <a:p>
          <a:r>
            <a:rPr lang="tr-TR" sz="2000" dirty="0" smtClean="0"/>
            <a:t>mesajlarını günde</a:t>
          </a:r>
        </a:p>
        <a:p>
          <a:r>
            <a:rPr lang="tr-TR" sz="2000" dirty="0" smtClean="0"/>
            <a:t>bir-iki kereden fazla</a:t>
          </a:r>
        </a:p>
        <a:p>
          <a:r>
            <a:rPr lang="tr-TR" sz="2000" dirty="0" smtClean="0"/>
            <a:t>kontrol ediyor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51E731-FD91-4249-99E1-F0EFFBCD9094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95FD799-13AC-4D67-9AF9-32BC57F33D6A}" type="presOf" srcId="{2D318D19-66A0-4865-BA09-96114A896C75}" destId="{3259D87D-7509-417F-AB19-1F422228504B}" srcOrd="0" destOrd="0" presId="urn:microsoft.com/office/officeart/2005/8/layout/target3"/>
    <dgm:cxn modelId="{54DBF44B-4C25-405D-896B-0BF2871177E1}" type="presOf" srcId="{A3A1A164-9A30-48A1-BC7A-F97DA2DAEB4F}" destId="{9878A4AC-9637-4D5D-81F6-D2A78DA5E0B1}" srcOrd="1" destOrd="0" presId="urn:microsoft.com/office/officeart/2005/8/layout/target3"/>
    <dgm:cxn modelId="{DA67E312-80B8-43EF-94CC-A291052AB386}" type="presParOf" srcId="{3259D87D-7509-417F-AB19-1F422228504B}" destId="{96F02EF8-5DC7-48B8-90D2-A3DA91170803}" srcOrd="0" destOrd="0" presId="urn:microsoft.com/office/officeart/2005/8/layout/target3"/>
    <dgm:cxn modelId="{B25BC6DD-394D-4248-8FD0-54BEB095BA9A}" type="presParOf" srcId="{3259D87D-7509-417F-AB19-1F422228504B}" destId="{D8243531-9D3F-43F4-90F6-806227E7E4C6}" srcOrd="1" destOrd="0" presId="urn:microsoft.com/office/officeart/2005/8/layout/target3"/>
    <dgm:cxn modelId="{2C9433E8-88B5-412E-83CD-45602ABBD616}" type="presParOf" srcId="{3259D87D-7509-417F-AB19-1F422228504B}" destId="{94A2F810-B32D-4268-9671-85B63FEEEFEF}" srcOrd="2" destOrd="0" presId="urn:microsoft.com/office/officeart/2005/8/layout/target3"/>
    <dgm:cxn modelId="{804B8636-DE88-40DB-AB44-D04BF723427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4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Sanal âlemden</a:t>
          </a:r>
        </a:p>
        <a:p>
          <a:r>
            <a:rPr lang="tr-TR" sz="2000" dirty="0" smtClean="0"/>
            <a:t>edindiğin</a:t>
          </a:r>
        </a:p>
        <a:p>
          <a:r>
            <a:rPr lang="tr-TR" sz="2000" dirty="0" smtClean="0"/>
            <a:t>arkadaşlarla gerçek</a:t>
          </a:r>
        </a:p>
        <a:p>
          <a:r>
            <a:rPr lang="tr-TR" sz="2000" dirty="0" smtClean="0"/>
            <a:t>dünyada da takılıyor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6B789F-8C54-4BD0-80AB-800661F987C1}" type="presOf" srcId="{A3A1A164-9A30-48A1-BC7A-F97DA2DAEB4F}" destId="{94A2F810-B32D-4268-9671-85B63FEEEFEF}" srcOrd="0" destOrd="0" presId="urn:microsoft.com/office/officeart/2005/8/layout/target3"/>
    <dgm:cxn modelId="{9D61C064-5D68-4946-A87E-50A2F2DFBCB3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2610CA4-323D-4189-8AB1-A58DD1D9FDA0}" type="presOf" srcId="{2D318D19-66A0-4865-BA09-96114A896C75}" destId="{3259D87D-7509-417F-AB19-1F422228504B}" srcOrd="0" destOrd="0" presId="urn:microsoft.com/office/officeart/2005/8/layout/target3"/>
    <dgm:cxn modelId="{9D4B54AF-CCDC-4D56-A48C-2636670A0870}" type="presParOf" srcId="{3259D87D-7509-417F-AB19-1F422228504B}" destId="{96F02EF8-5DC7-48B8-90D2-A3DA91170803}" srcOrd="0" destOrd="0" presId="urn:microsoft.com/office/officeart/2005/8/layout/target3"/>
    <dgm:cxn modelId="{207E2E3F-729F-490D-955D-B0C90C01DEF5}" type="presParOf" srcId="{3259D87D-7509-417F-AB19-1F422228504B}" destId="{D8243531-9D3F-43F4-90F6-806227E7E4C6}" srcOrd="1" destOrd="0" presId="urn:microsoft.com/office/officeart/2005/8/layout/target3"/>
    <dgm:cxn modelId="{83CEF267-CA25-4187-87D2-B7573CA3354C}" type="presParOf" srcId="{3259D87D-7509-417F-AB19-1F422228504B}" destId="{94A2F810-B32D-4268-9671-85B63FEEEFEF}" srcOrd="2" destOrd="0" presId="urn:microsoft.com/office/officeart/2005/8/layout/target3"/>
    <dgm:cxn modelId="{F11AB32B-DAC0-4B71-93B1-5A3F4568682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5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Arkadaşlarınla veya</a:t>
          </a:r>
        </a:p>
        <a:p>
          <a:r>
            <a:rPr lang="tr-TR" sz="2000" dirty="0" smtClean="0"/>
            <a:t>ailenle geçirdiğin</a:t>
          </a:r>
        </a:p>
        <a:p>
          <a:r>
            <a:rPr lang="tr-TR" sz="2000" dirty="0" smtClean="0"/>
            <a:t>zamanlarda azalma</a:t>
          </a:r>
        </a:p>
        <a:p>
          <a:r>
            <a:rPr lang="tr-TR" sz="2000" dirty="0" smtClean="0"/>
            <a:t>var mı?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A4CF040-ABE0-42F1-AAC2-4AE3652FBE55}" type="presOf" srcId="{A3A1A164-9A30-48A1-BC7A-F97DA2DAEB4F}" destId="{94A2F810-B32D-4268-9671-85B63FEEEFEF}" srcOrd="0" destOrd="0" presId="urn:microsoft.com/office/officeart/2005/8/layout/target3"/>
    <dgm:cxn modelId="{43C5C0C0-8F45-4DC8-BC55-E69344CB3EC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F433AA1-474C-4DF9-B297-965FCB2D7DB4}" type="presOf" srcId="{2D318D19-66A0-4865-BA09-96114A896C75}" destId="{3259D87D-7509-417F-AB19-1F422228504B}" srcOrd="0" destOrd="0" presId="urn:microsoft.com/office/officeart/2005/8/layout/target3"/>
    <dgm:cxn modelId="{59570342-7376-4338-984A-5A88CCE29E76}" type="presParOf" srcId="{3259D87D-7509-417F-AB19-1F422228504B}" destId="{96F02EF8-5DC7-48B8-90D2-A3DA91170803}" srcOrd="0" destOrd="0" presId="urn:microsoft.com/office/officeart/2005/8/layout/target3"/>
    <dgm:cxn modelId="{41EF5D6E-CF00-4A5A-AC6B-8C450CC6E704}" type="presParOf" srcId="{3259D87D-7509-417F-AB19-1F422228504B}" destId="{D8243531-9D3F-43F4-90F6-806227E7E4C6}" srcOrd="1" destOrd="0" presId="urn:microsoft.com/office/officeart/2005/8/layout/target3"/>
    <dgm:cxn modelId="{DCCE0D8A-165A-4FC2-9F45-4FB24C5C7F3A}" type="presParOf" srcId="{3259D87D-7509-417F-AB19-1F422228504B}" destId="{94A2F810-B32D-4268-9671-85B63FEEEFEF}" srcOrd="2" destOrd="0" presId="urn:microsoft.com/office/officeart/2005/8/layout/target3"/>
    <dgm:cxn modelId="{F59E1625-63D7-447A-BAD4-28CE71052A5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6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Sabah yataktan</a:t>
          </a:r>
        </a:p>
        <a:p>
          <a:r>
            <a:rPr lang="tr-TR" sz="2000" dirty="0" smtClean="0"/>
            <a:t>kalktığında yorgun ve</a:t>
          </a:r>
        </a:p>
        <a:p>
          <a:r>
            <a:rPr lang="tr-TR" sz="2000" dirty="0" smtClean="0"/>
            <a:t>öfkeli oluyor 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B0E2AC-3FFE-4705-B2EE-3006812112BF}" type="presOf" srcId="{A3A1A164-9A30-48A1-BC7A-F97DA2DAEB4F}" destId="{94A2F810-B32D-4268-9671-85B63FEEEFEF}" srcOrd="0" destOrd="0" presId="urn:microsoft.com/office/officeart/2005/8/layout/target3"/>
    <dgm:cxn modelId="{CB44F694-5CCE-4F20-AA8B-023DF27379DD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D4D2246-8B1F-4F3D-A06D-2E4D08813432}" type="presOf" srcId="{2D318D19-66A0-4865-BA09-96114A896C75}" destId="{3259D87D-7509-417F-AB19-1F422228504B}" srcOrd="0" destOrd="0" presId="urn:microsoft.com/office/officeart/2005/8/layout/target3"/>
    <dgm:cxn modelId="{A6986D63-BFF9-497F-9067-C1DFAE88A4B1}" type="presParOf" srcId="{3259D87D-7509-417F-AB19-1F422228504B}" destId="{96F02EF8-5DC7-48B8-90D2-A3DA91170803}" srcOrd="0" destOrd="0" presId="urn:microsoft.com/office/officeart/2005/8/layout/target3"/>
    <dgm:cxn modelId="{790B6E6B-27FE-4331-8A96-FD7ADA1B1616}" type="presParOf" srcId="{3259D87D-7509-417F-AB19-1F422228504B}" destId="{D8243531-9D3F-43F4-90F6-806227E7E4C6}" srcOrd="1" destOrd="0" presId="urn:microsoft.com/office/officeart/2005/8/layout/target3"/>
    <dgm:cxn modelId="{14E7D6A5-70E1-4804-9CE4-0F37530BDBD0}" type="presParOf" srcId="{3259D87D-7509-417F-AB19-1F422228504B}" destId="{94A2F810-B32D-4268-9671-85B63FEEEFEF}" srcOrd="2" destOrd="0" presId="urn:microsoft.com/office/officeart/2005/8/layout/target3"/>
    <dgm:cxn modelId="{8B4671DB-5BA0-406E-AAF2-F0BB5BA952E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7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Teknoloji</a:t>
          </a:r>
        </a:p>
        <a:p>
          <a:r>
            <a:rPr lang="tr-TR" sz="2000" dirty="0" smtClean="0"/>
            <a:t>kullanımına</a:t>
          </a:r>
        </a:p>
        <a:p>
          <a:r>
            <a:rPr lang="tr-TR" sz="2000" dirty="0" smtClean="0"/>
            <a:t>harcadığın zaman okul</a:t>
          </a:r>
        </a:p>
        <a:p>
          <a:r>
            <a:rPr lang="tr-TR" sz="2000" dirty="0" smtClean="0"/>
            <a:t>başarını olumsuz</a:t>
          </a:r>
        </a:p>
        <a:p>
          <a:r>
            <a:rPr lang="tr-TR" sz="2000" dirty="0" smtClean="0"/>
            <a:t>etkiliyor mu?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83C475C-B381-40B6-B3A1-7C50E1733F8F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07EBAE3-1987-4876-A510-7EEA5AB75616}" type="presOf" srcId="{A3A1A164-9A30-48A1-BC7A-F97DA2DAEB4F}" destId="{9878A4AC-9637-4D5D-81F6-D2A78DA5E0B1}" srcOrd="1" destOrd="0" presId="urn:microsoft.com/office/officeart/2005/8/layout/target3"/>
    <dgm:cxn modelId="{978B17E0-63B2-4A3E-9389-3DB50D9B52C6}" type="presOf" srcId="{A3A1A164-9A30-48A1-BC7A-F97DA2DAEB4F}" destId="{94A2F810-B32D-4268-9671-85B63FEEEFEF}" srcOrd="0" destOrd="0" presId="urn:microsoft.com/office/officeart/2005/8/layout/target3"/>
    <dgm:cxn modelId="{F77DFFEB-EA26-4160-900D-5929AFC71D19}" type="presParOf" srcId="{3259D87D-7509-417F-AB19-1F422228504B}" destId="{96F02EF8-5DC7-48B8-90D2-A3DA91170803}" srcOrd="0" destOrd="0" presId="urn:microsoft.com/office/officeart/2005/8/layout/target3"/>
    <dgm:cxn modelId="{40B6960F-8EE5-411D-8D96-275F06F8F904}" type="presParOf" srcId="{3259D87D-7509-417F-AB19-1F422228504B}" destId="{D8243531-9D3F-43F4-90F6-806227E7E4C6}" srcOrd="1" destOrd="0" presId="urn:microsoft.com/office/officeart/2005/8/layout/target3"/>
    <dgm:cxn modelId="{F64F7F9F-D491-4A66-AE01-134340FF2F94}" type="presParOf" srcId="{3259D87D-7509-417F-AB19-1F422228504B}" destId="{94A2F810-B32D-4268-9671-85B63FEEEFEF}" srcOrd="2" destOrd="0" presId="urn:microsoft.com/office/officeart/2005/8/layout/target3"/>
    <dgm:cxn modelId="{81A6A54A-65A3-4959-95CD-4BFA410F1F6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8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Teknolojik aletlerine</a:t>
          </a:r>
        </a:p>
        <a:p>
          <a:r>
            <a:rPr lang="tr-TR" sz="2000" dirty="0" smtClean="0"/>
            <a:t>takılmaktan dolayı</a:t>
          </a:r>
        </a:p>
        <a:p>
          <a:r>
            <a:rPr lang="tr-TR" sz="2000" dirty="0" smtClean="0"/>
            <a:t>yeterince uyuyamıyor,</a:t>
          </a:r>
        </a:p>
        <a:p>
          <a:r>
            <a:rPr lang="tr-TR" sz="2000" dirty="0" smtClean="0"/>
            <a:t>dinlenemiyor ve sabahları bu</a:t>
          </a:r>
        </a:p>
        <a:p>
          <a:r>
            <a:rPr lang="tr-TR" sz="2000" dirty="0" smtClean="0"/>
            <a:t>sebeple çok yorgun oluyor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04BF2976-0A0B-4948-BEF5-3370432A0C39}" type="presOf" srcId="{A3A1A164-9A30-48A1-BC7A-F97DA2DAEB4F}" destId="{9878A4AC-9637-4D5D-81F6-D2A78DA5E0B1}" srcOrd="1" destOrd="0" presId="urn:microsoft.com/office/officeart/2005/8/layout/target3"/>
    <dgm:cxn modelId="{A6A29764-42EB-4D98-8C3E-2D90D7F95CDD}" type="presOf" srcId="{2D318D19-66A0-4865-BA09-96114A896C75}" destId="{3259D87D-7509-417F-AB19-1F422228504B}" srcOrd="0" destOrd="0" presId="urn:microsoft.com/office/officeart/2005/8/layout/target3"/>
    <dgm:cxn modelId="{ACE3DD15-9393-4E88-B92C-55B606770F97}" type="presOf" srcId="{A3A1A164-9A30-48A1-BC7A-F97DA2DAEB4F}" destId="{94A2F810-B32D-4268-9671-85B63FEEEFEF}" srcOrd="0" destOrd="0" presId="urn:microsoft.com/office/officeart/2005/8/layout/target3"/>
    <dgm:cxn modelId="{0F912616-EF1E-4330-A1D5-658193DF9FE2}" type="presParOf" srcId="{3259D87D-7509-417F-AB19-1F422228504B}" destId="{96F02EF8-5DC7-48B8-90D2-A3DA91170803}" srcOrd="0" destOrd="0" presId="urn:microsoft.com/office/officeart/2005/8/layout/target3"/>
    <dgm:cxn modelId="{1FA646E3-3285-40B8-8134-60A1C2DBA066}" type="presParOf" srcId="{3259D87D-7509-417F-AB19-1F422228504B}" destId="{D8243531-9D3F-43F4-90F6-806227E7E4C6}" srcOrd="1" destOrd="0" presId="urn:microsoft.com/office/officeart/2005/8/layout/target3"/>
    <dgm:cxn modelId="{47C78F46-D90A-48CB-A6E8-C04A82013340}" type="presParOf" srcId="{3259D87D-7509-417F-AB19-1F422228504B}" destId="{94A2F810-B32D-4268-9671-85B63FEEEFEF}" srcOrd="2" destOrd="0" presId="urn:microsoft.com/office/officeart/2005/8/layout/target3"/>
    <dgm:cxn modelId="{A166F879-BA84-4DA4-979C-D53264AD6C2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5F089-9587-4D5F-9BBD-53CBC1A8D934}">
      <dsp:nvSpPr>
        <dsp:cNvPr id="0" name=""/>
        <dsp:cNvSpPr/>
      </dsp:nvSpPr>
      <dsp:spPr>
        <a:xfrm>
          <a:off x="1089304" y="-75543"/>
          <a:ext cx="3917390" cy="3917390"/>
        </a:xfrm>
        <a:prstGeom prst="circularArrow">
          <a:avLst>
            <a:gd name="adj1" fmla="val 4668"/>
            <a:gd name="adj2" fmla="val 272909"/>
            <a:gd name="adj3" fmla="val 12997352"/>
            <a:gd name="adj4" fmla="val 17918726"/>
            <a:gd name="adj5" fmla="val 4847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60E9A5D1-D43E-4C70-8217-4C618E0CD169}">
      <dsp:nvSpPr>
        <dsp:cNvPr id="0" name=""/>
        <dsp:cNvSpPr/>
      </dsp:nvSpPr>
      <dsp:spPr>
        <a:xfrm>
          <a:off x="1799332" y="1062"/>
          <a:ext cx="2497335" cy="12486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n-lt"/>
            </a:rPr>
            <a:t>İlk adım merak ile atılır.</a:t>
          </a:r>
          <a:endParaRPr lang="tr-TR" sz="1700" kern="1200" dirty="0"/>
        </a:p>
      </dsp:txBody>
      <dsp:txXfrm>
        <a:off x="1860287" y="62017"/>
        <a:ext cx="2375425" cy="1126757"/>
      </dsp:txXfrm>
    </dsp:sp>
    <dsp:sp modelId="{F90A6DD4-6281-4345-94ED-B56F123C4757}">
      <dsp:nvSpPr>
        <dsp:cNvPr id="0" name=""/>
        <dsp:cNvSpPr/>
      </dsp:nvSpPr>
      <dsp:spPr>
        <a:xfrm>
          <a:off x="3205935" y="1407666"/>
          <a:ext cx="2497335" cy="124866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>
              <a:latin typeface="+mn-lt"/>
            </a:rPr>
            <a:t>İkinci adım sosyal kullanımdır.</a:t>
          </a:r>
          <a:endParaRPr lang="tr-TR" sz="1700" kern="1200" dirty="0"/>
        </a:p>
      </dsp:txBody>
      <dsp:txXfrm>
        <a:off x="3266890" y="1468621"/>
        <a:ext cx="2375425" cy="1126757"/>
      </dsp:txXfrm>
    </dsp:sp>
    <dsp:sp modelId="{5F25A6D3-E784-4C9A-9F5F-3050AEA449B9}">
      <dsp:nvSpPr>
        <dsp:cNvPr id="0" name=""/>
        <dsp:cNvSpPr/>
      </dsp:nvSpPr>
      <dsp:spPr>
        <a:xfrm>
          <a:off x="1799332" y="2814269"/>
          <a:ext cx="2497335" cy="124866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>
              <a:latin typeface="+mn-lt"/>
            </a:rPr>
            <a:t>Üçüncü adım eğlenmek ya da problemlerden kaçmak için teknolojiyi kullanmaktır.</a:t>
          </a:r>
          <a:endParaRPr lang="tr-TR" sz="1700" kern="1200" dirty="0"/>
        </a:p>
      </dsp:txBody>
      <dsp:txXfrm>
        <a:off x="1860287" y="2875224"/>
        <a:ext cx="2375425" cy="1126757"/>
      </dsp:txXfrm>
    </dsp:sp>
    <dsp:sp modelId="{94FCB71D-9BB2-4796-863C-1C522B85B1E3}">
      <dsp:nvSpPr>
        <dsp:cNvPr id="0" name=""/>
        <dsp:cNvSpPr/>
      </dsp:nvSpPr>
      <dsp:spPr>
        <a:xfrm>
          <a:off x="392728" y="1407666"/>
          <a:ext cx="2497335" cy="124866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>
              <a:latin typeface="+mn-lt"/>
            </a:rPr>
            <a:t>Dördüncü adım ise bağımlı kullanımdır.</a:t>
          </a:r>
          <a:endParaRPr lang="tr-TR" sz="1700" kern="1200" dirty="0"/>
        </a:p>
      </dsp:txBody>
      <dsp:txXfrm>
        <a:off x="453683" y="1468621"/>
        <a:ext cx="2375425" cy="1126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1</a:t>
          </a:r>
          <a:r>
            <a:rPr lang="tr-TR" sz="2000" kern="1200" dirty="0" smtClean="0">
              <a:solidFill>
                <a:srgbClr val="FF0000"/>
              </a:solidFill>
            </a:rPr>
            <a:t>3</a:t>
          </a:r>
          <a:r>
            <a:rPr lang="en-US" sz="2000" kern="1200" dirty="0" smtClean="0">
              <a:solidFill>
                <a:srgbClr val="FF0000"/>
              </a:solidFill>
            </a:rPr>
            <a:t>)</a:t>
          </a:r>
          <a:r>
            <a:rPr lang="tr-TR" sz="2000" kern="1200" dirty="0" smtClean="0"/>
            <a:t> Teknolojiden uzak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geçirdiğin zamanlarda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“Sıkıldım!” diyor musun veya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bu türden zamanları “kayıp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vakitler” olarak görüyor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musun?</a:t>
          </a:r>
          <a:endParaRPr lang="en-US" sz="2000" kern="1200" dirty="0"/>
        </a:p>
      </dsp:txBody>
      <dsp:txXfrm>
        <a:off x="1091302" y="0"/>
        <a:ext cx="4319990" cy="2246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ortaokul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ulaşabilirsiniz: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Zeynep Alp, 2014, İstanbul, Yeşilay TBM Alan Kitaplığı Dizisi No: 17.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1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2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8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1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6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3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5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20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84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9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7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6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5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1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4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8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1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46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ortaokul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Zeynep Alp, 2014, İstanbul, Yeşilay TBM Alan Kitaplığı Dizisi No: 17.</a:t>
            </a:r>
            <a:endParaRPr lang="tr-TR" b="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 ve 12-19.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adlı Yeşilay tarafından hazırlanmış kitapçık, s. 13.</a:t>
            </a:r>
            <a:endParaRPr lang="tr-TR" b="0" dirty="0" smtClean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adlı Yeşilay tarafından hazırlanmış kitapçık, s. 13.</a:t>
            </a:r>
            <a:endParaRPr lang="tr-TR" b="0" dirty="0" smtClean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adlı Yeşilay tarafından hazırlanmış kitapçık, s. 14.</a:t>
            </a:r>
            <a:endParaRPr lang="tr-TR" b="0" dirty="0" smtClean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1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23.09.2019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741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Psikolojim bozuldu!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69832"/>
            <a:ext cx="1368152" cy="2217349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4493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Psikolojik bozukluklar görülür.</a:t>
            </a:r>
          </a:p>
        </p:txBody>
      </p:sp>
    </p:spTree>
    <p:extLst>
      <p:ext uri="{BB962C8B-B14F-4D97-AF65-F5344CB8AC3E}">
        <p14:creationId xmlns:p14="http://schemas.microsoft.com/office/powerpoint/2010/main" val="1764767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Bana karışma!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19378"/>
            <a:ext cx="1597714" cy="2707237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6778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Çevresindekilerle çatışmalar yaşamaya başlar.</a:t>
            </a:r>
          </a:p>
        </p:txBody>
      </p:sp>
    </p:spTree>
    <p:extLst>
      <p:ext uri="{BB962C8B-B14F-4D97-AF65-F5344CB8AC3E}">
        <p14:creationId xmlns:p14="http://schemas.microsoft.com/office/powerpoint/2010/main" val="938436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Ödev bugüne miydi?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96462"/>
            <a:ext cx="1495922" cy="2584865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521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Sorumluluklarını aksatmaya başlar.</a:t>
            </a:r>
          </a:p>
        </p:txBody>
      </p:sp>
    </p:spTree>
    <p:extLst>
      <p:ext uri="{BB962C8B-B14F-4D97-AF65-F5344CB8AC3E}">
        <p14:creationId xmlns:p14="http://schemas.microsoft.com/office/powerpoint/2010/main" val="11681426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195736" y="1927306"/>
            <a:ext cx="4032448" cy="2492786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Hele bir bilgisayarıma kavuşayım, dünkü oyunda kaybettiğim puanları geri almasını bilirim ben!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992076"/>
            <a:ext cx="1856661" cy="2677284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221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Zihin kilitlenir.</a:t>
            </a:r>
          </a:p>
        </p:txBody>
      </p:sp>
    </p:spTree>
    <p:extLst>
      <p:ext uri="{BB962C8B-B14F-4D97-AF65-F5344CB8AC3E}">
        <p14:creationId xmlns:p14="http://schemas.microsoft.com/office/powerpoint/2010/main" val="34506889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Yok canım, daha şimdi oturmuştum başına!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935195"/>
            <a:ext cx="1699137" cy="2591420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596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Yalan söylemeye başlar.</a:t>
            </a:r>
          </a:p>
        </p:txBody>
      </p:sp>
    </p:spTree>
    <p:extLst>
      <p:ext uri="{BB962C8B-B14F-4D97-AF65-F5344CB8AC3E}">
        <p14:creationId xmlns:p14="http://schemas.microsoft.com/office/powerpoint/2010/main" val="11088172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Kendimi çok yalnız hissediyorum!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31" y="4554378"/>
            <a:ext cx="3181029" cy="1972237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272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Duygular bozulur.</a:t>
            </a:r>
          </a:p>
        </p:txBody>
      </p:sp>
    </p:spTree>
    <p:extLst>
      <p:ext uri="{BB962C8B-B14F-4D97-AF65-F5344CB8AC3E}">
        <p14:creationId xmlns:p14="http://schemas.microsoft.com/office/powerpoint/2010/main" val="621423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Daha yeni yatmıştık! Ne zaman sabah oldu?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13219"/>
            <a:ext cx="1368152" cy="2330576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202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Uyku düzeni bozulur.</a:t>
            </a:r>
          </a:p>
        </p:txBody>
      </p:sp>
    </p:spTree>
    <p:extLst>
      <p:ext uri="{BB962C8B-B14F-4D97-AF65-F5344CB8AC3E}">
        <p14:creationId xmlns:p14="http://schemas.microsoft.com/office/powerpoint/2010/main" val="632366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Anne, tepsiyle odamda yesem?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32510"/>
            <a:ext cx="2232248" cy="2434305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4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Yemek düzeni bozulur.</a:t>
            </a:r>
          </a:p>
        </p:txBody>
      </p:sp>
    </p:spTree>
    <p:extLst>
      <p:ext uri="{BB962C8B-B14F-4D97-AF65-F5344CB8AC3E}">
        <p14:creationId xmlns:p14="http://schemas.microsoft.com/office/powerpoint/2010/main" val="32437050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Kullandığınız teknolojilerle ve bilgisayarınızla ilişkiniz nasıl olmalı?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1520" y="1943299"/>
            <a:ext cx="33805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>
                <a:latin typeface="+mn-lt"/>
              </a:rPr>
              <a:t>Ailenize vakit ayırın</a:t>
            </a:r>
            <a:r>
              <a:rPr lang="tr-TR" sz="2800" b="1" dirty="0" smtClean="0">
                <a:latin typeface="+mn-lt"/>
              </a:rPr>
              <a:t>!</a:t>
            </a:r>
            <a:endParaRPr lang="tr-TR" sz="2800" b="1" dirty="0">
              <a:latin typeface="+mn-lt"/>
            </a:endParaRPr>
          </a:p>
        </p:txBody>
      </p:sp>
      <p:sp>
        <p:nvSpPr>
          <p:cNvPr id="8" name="Dikdörtgen 2"/>
          <p:cNvSpPr/>
          <p:nvPr/>
        </p:nvSpPr>
        <p:spPr>
          <a:xfrm>
            <a:off x="2771800" y="2774002"/>
            <a:ext cx="55070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latin typeface="+mn-lt"/>
              </a:rPr>
              <a:t>Oyuna </a:t>
            </a:r>
            <a:r>
              <a:rPr lang="tr-TR" sz="2800" b="1" dirty="0">
                <a:latin typeface="+mn-lt"/>
              </a:rPr>
              <a:t>ve dinlenmeye vakit ayırın</a:t>
            </a:r>
            <a:r>
              <a:rPr lang="tr-TR" sz="2800" b="1" dirty="0" smtClean="0">
                <a:latin typeface="+mn-lt"/>
              </a:rPr>
              <a:t>!</a:t>
            </a:r>
            <a:endParaRPr lang="tr-TR" sz="2800" b="1" dirty="0">
              <a:latin typeface="+mn-lt"/>
            </a:endParaRPr>
          </a:p>
        </p:txBody>
      </p:sp>
      <p:sp>
        <p:nvSpPr>
          <p:cNvPr id="9" name="Dikdörtgen 2"/>
          <p:cNvSpPr/>
          <p:nvPr/>
        </p:nvSpPr>
        <p:spPr>
          <a:xfrm>
            <a:off x="217031" y="3728442"/>
            <a:ext cx="61551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latin typeface="+mn-lt"/>
              </a:rPr>
              <a:t>Öğrenmeye </a:t>
            </a:r>
            <a:r>
              <a:rPr lang="tr-TR" sz="2800" b="1" dirty="0">
                <a:latin typeface="+mn-lt"/>
              </a:rPr>
              <a:t>ve ödevlerinize vakit ayırın</a:t>
            </a:r>
            <a:r>
              <a:rPr lang="tr-TR" sz="2800" b="1" dirty="0" smtClean="0">
                <a:latin typeface="+mn-lt"/>
              </a:rPr>
              <a:t>!</a:t>
            </a:r>
            <a:endParaRPr lang="tr-TR" sz="2800" b="1" dirty="0">
              <a:latin typeface="+mn-lt"/>
            </a:endParaRPr>
          </a:p>
        </p:txBody>
      </p:sp>
      <p:sp>
        <p:nvSpPr>
          <p:cNvPr id="10" name="Dikdörtgen 2"/>
          <p:cNvSpPr/>
          <p:nvPr/>
        </p:nvSpPr>
        <p:spPr>
          <a:xfrm>
            <a:off x="3294615" y="4754898"/>
            <a:ext cx="53285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latin typeface="+mn-lt"/>
              </a:rPr>
              <a:t>Bilgisayarla </a:t>
            </a:r>
            <a:r>
              <a:rPr lang="tr-TR" sz="2800" b="1" dirty="0">
                <a:latin typeface="+mn-lt"/>
              </a:rPr>
              <a:t>ilişkinize sınır koyun</a:t>
            </a:r>
            <a:r>
              <a:rPr lang="tr-TR" sz="2800" b="1" dirty="0" smtClean="0">
                <a:latin typeface="+mn-lt"/>
              </a:rPr>
              <a:t>!</a:t>
            </a:r>
            <a:endParaRPr lang="tr-TR" sz="2800" b="1" dirty="0">
              <a:latin typeface="+mn-lt"/>
            </a:endParaRPr>
          </a:p>
        </p:txBody>
      </p:sp>
      <p:sp>
        <p:nvSpPr>
          <p:cNvPr id="11" name="Dikdörtgen 2"/>
          <p:cNvSpPr/>
          <p:nvPr/>
        </p:nvSpPr>
        <p:spPr>
          <a:xfrm>
            <a:off x="217031" y="5949280"/>
            <a:ext cx="77768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latin typeface="+mn-lt"/>
              </a:rPr>
              <a:t>Bilgisayarınızla </a:t>
            </a:r>
            <a:r>
              <a:rPr lang="tr-TR" sz="2800" b="1" dirty="0">
                <a:latin typeface="+mn-lt"/>
              </a:rPr>
              <a:t>baş başa kalmayın, sırdaş olmayın!</a:t>
            </a:r>
            <a:endParaRPr lang="tr-T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7035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795483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31" y="188640"/>
            <a:ext cx="7833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dirty="0" err="1" smtClean="0">
                <a:solidFill>
                  <a:srgbClr val="FF0000"/>
                </a:solidFill>
                <a:latin typeface="+mn-lt"/>
              </a:rPr>
              <a:t>lık</a:t>
            </a:r>
            <a:endParaRPr lang="tr-TR" sz="4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19" y="1124744"/>
            <a:ext cx="417646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 smtClean="0">
                <a:latin typeface="+mn-lt"/>
              </a:rPr>
              <a:t>Bağımlılık kişinin </a:t>
            </a:r>
            <a:r>
              <a:rPr lang="tr-TR" sz="2600" dirty="0">
                <a:latin typeface="+mn-lt"/>
              </a:rPr>
              <a:t>kullandığı</a:t>
            </a:r>
          </a:p>
          <a:p>
            <a:r>
              <a:rPr lang="tr-TR" sz="2600" dirty="0">
                <a:latin typeface="+mn-lt"/>
              </a:rPr>
              <a:t>bir nesne veya yaptığı bir</a:t>
            </a:r>
          </a:p>
          <a:p>
            <a:r>
              <a:rPr lang="tr-TR" sz="2600" dirty="0">
                <a:latin typeface="+mn-lt"/>
              </a:rPr>
              <a:t>eylem üzerinde kontrolünü</a:t>
            </a:r>
          </a:p>
          <a:p>
            <a:r>
              <a:rPr lang="tr-TR" sz="2600" dirty="0">
                <a:latin typeface="+mn-lt"/>
              </a:rPr>
              <a:t>kaybetmesi ve onsuz bir </a:t>
            </a:r>
            <a:r>
              <a:rPr lang="tr-TR" sz="2600" dirty="0" smtClean="0">
                <a:latin typeface="+mn-lt"/>
              </a:rPr>
              <a:t>yaşam sürememeye </a:t>
            </a:r>
            <a:r>
              <a:rPr lang="tr-TR" sz="2600" dirty="0">
                <a:latin typeface="+mn-lt"/>
              </a:rPr>
              <a:t>başlamasıdır</a:t>
            </a:r>
            <a:r>
              <a:rPr lang="tr-TR" sz="2600" dirty="0" smtClean="0">
                <a:latin typeface="+mn-lt"/>
              </a:rPr>
              <a:t>.</a:t>
            </a:r>
            <a:endParaRPr lang="tr-TR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7065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884087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4943224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6315318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4718833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675027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2874619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409190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5750285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588236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4144850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243500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8914355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76444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5861513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351063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3541905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08739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256409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039235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4397163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9816" y="901169"/>
            <a:ext cx="8518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+mn-lt"/>
              </a:rPr>
              <a:t>Bir kişide aşağıdaki özellikler varsa o kişi kendini iyice bir gözden geçirmelidir. Çünkü ya artık bir teknoloji bağımlısıdır ya da bağımlı olma yolunda kararlı adımlarla yürüyor demektir.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229816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Sende Var mı?</a:t>
            </a:r>
            <a:endParaRPr lang="en-US" sz="4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2"/>
          <p:cNvSpPr/>
          <p:nvPr/>
        </p:nvSpPr>
        <p:spPr>
          <a:xfrm rot="21063236">
            <a:off x="229331" y="2536924"/>
            <a:ext cx="2333683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bağımlısı bir kişi bağımlı olduğu şeyle gittikçe daha çok vakit geçirmek ister.</a:t>
            </a:r>
          </a:p>
        </p:txBody>
      </p:sp>
      <p:sp>
        <p:nvSpPr>
          <p:cNvPr id="6" name="Dikdörtgen 2"/>
          <p:cNvSpPr/>
          <p:nvPr/>
        </p:nvSpPr>
        <p:spPr>
          <a:xfrm rot="456589">
            <a:off x="348896" y="4453299"/>
            <a:ext cx="2491136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bağımlısı bir kişi bağımlı olduğu şeyle istediğinden daha çok vakit harcar.</a:t>
            </a:r>
          </a:p>
        </p:txBody>
      </p:sp>
      <p:sp>
        <p:nvSpPr>
          <p:cNvPr id="11" name="Dikdörtgen 2"/>
          <p:cNvSpPr/>
          <p:nvPr/>
        </p:nvSpPr>
        <p:spPr>
          <a:xfrm rot="276276">
            <a:off x="3142231" y="2331751"/>
            <a:ext cx="233628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bağımlıları teknolojiyi istedikleri gibi kullanamadıklarında aksi, asabi ve öfkeli olurlar.</a:t>
            </a:r>
          </a:p>
        </p:txBody>
      </p:sp>
      <p:sp>
        <p:nvSpPr>
          <p:cNvPr id="12" name="Dikdörtgen 2"/>
          <p:cNvSpPr/>
          <p:nvPr/>
        </p:nvSpPr>
        <p:spPr>
          <a:xfrm rot="21335390">
            <a:off x="3195883" y="4318940"/>
            <a:ext cx="2586514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bağımlısı bir kişi bağımlı olduğu şeyi kullanmazken bile onu düşünür.</a:t>
            </a:r>
          </a:p>
        </p:txBody>
      </p:sp>
      <p:sp>
        <p:nvSpPr>
          <p:cNvPr id="13" name="Dikdörtgen 2"/>
          <p:cNvSpPr/>
          <p:nvPr/>
        </p:nvSpPr>
        <p:spPr>
          <a:xfrm rot="21327134">
            <a:off x="6105263" y="2747747"/>
            <a:ext cx="2769219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bağımlıları ruhsal ve bedensel sıkıntılara rağmen teknolojiyi kullanmaya devam ederler.</a:t>
            </a:r>
          </a:p>
        </p:txBody>
      </p:sp>
      <p:sp>
        <p:nvSpPr>
          <p:cNvPr id="14" name="Dikdörtgen 2"/>
          <p:cNvSpPr/>
          <p:nvPr/>
        </p:nvSpPr>
        <p:spPr>
          <a:xfrm rot="247984">
            <a:off x="6376348" y="4713227"/>
            <a:ext cx="2448271" cy="1077218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kullanımı bağımlı kişinin sorumluluklarını yerine getirmesini engeller.</a:t>
            </a:r>
          </a:p>
        </p:txBody>
      </p:sp>
    </p:spTree>
    <p:extLst>
      <p:ext uri="{BB962C8B-B14F-4D97-AF65-F5344CB8AC3E}">
        <p14:creationId xmlns:p14="http://schemas.microsoft.com/office/powerpoint/2010/main" val="1178326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723086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6435352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332954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042534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388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6096" y="1082259"/>
            <a:ext cx="3410069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Evetleriniz çoksa iyice düşünüp taşınmanız gerekiyor. Almanız gereken önemli kararlar olabilir.</a:t>
            </a:r>
          </a:p>
        </p:txBody>
      </p:sp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36" y="0"/>
            <a:ext cx="5145514" cy="6669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16632"/>
            <a:ext cx="6918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b="1" dirty="0">
                <a:solidFill>
                  <a:srgbClr val="FF0000"/>
                </a:solidFill>
                <a:latin typeface="+mn-lt"/>
              </a:rPr>
              <a:t>Teknoloji bağımlılığı nasıl başlar? Bağımlı olmaya doğru nasıl bir yol izler?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2898634"/>
              </p:ext>
            </p:extLst>
          </p:nvPr>
        </p:nvGraphicFramePr>
        <p:xfrm>
          <a:off x="1524000" y="22199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1178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Sabaha kadar oynadım!</a:t>
            </a:r>
            <a:endParaRPr lang="tr-TR" sz="2400" i="1" dirty="0"/>
          </a:p>
        </p:txBody>
      </p:sp>
      <p:sp>
        <p:nvSpPr>
          <p:cNvPr id="6" name="Dikdörtgen 2"/>
          <p:cNvSpPr/>
          <p:nvPr/>
        </p:nvSpPr>
        <p:spPr>
          <a:xfrm>
            <a:off x="971600" y="5733256"/>
            <a:ext cx="3018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>
                <a:latin typeface="+mn-lt"/>
              </a:rPr>
              <a:t>Tolerans </a:t>
            </a:r>
            <a:r>
              <a:rPr lang="tr-TR" sz="3600" dirty="0">
                <a:latin typeface="+mn-lt"/>
              </a:rPr>
              <a:t>gelişir.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896167"/>
            <a:ext cx="1662535" cy="26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47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Off yaa... Son zil çalsa da eve uçsam!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980233"/>
            <a:ext cx="1744931" cy="2546382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4101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Yoksunluk sendromu yaşar.</a:t>
            </a:r>
          </a:p>
        </p:txBody>
      </p:sp>
    </p:spTree>
    <p:extLst>
      <p:ext uri="{BB962C8B-B14F-4D97-AF65-F5344CB8AC3E}">
        <p14:creationId xmlns:p14="http://schemas.microsoft.com/office/powerpoint/2010/main" val="5936103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Sadece beş dakika daha!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33" y="3933056"/>
            <a:ext cx="1662443" cy="2630448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687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latin typeface="+mn-lt"/>
              </a:rPr>
              <a:t>Bir </a:t>
            </a:r>
            <a:r>
              <a:rPr lang="tr-TR" sz="2800" dirty="0">
                <a:latin typeface="+mn-lt"/>
              </a:rPr>
              <a:t>türlü kontrol mekanizmasını çalıştıramaz.</a:t>
            </a:r>
          </a:p>
        </p:txBody>
      </p:sp>
    </p:spTree>
    <p:extLst>
      <p:ext uri="{BB962C8B-B14F-4D97-AF65-F5344CB8AC3E}">
        <p14:creationId xmlns:p14="http://schemas.microsoft.com/office/powerpoint/2010/main" val="1948747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Canım hiçbir şey istemiyor!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53109"/>
            <a:ext cx="1368152" cy="2650794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558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Hayatı gitgide fakirleşir.</a:t>
            </a:r>
          </a:p>
        </p:txBody>
      </p:sp>
    </p:spTree>
    <p:extLst>
      <p:ext uri="{BB962C8B-B14F-4D97-AF65-F5344CB8AC3E}">
        <p14:creationId xmlns:p14="http://schemas.microsoft.com/office/powerpoint/2010/main" val="539316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Ah belim! Bu merdivenleri kim çıkacak şimdi?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813217"/>
            <a:ext cx="1592885" cy="2713397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815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Sağlık problemleri başlar.</a:t>
            </a:r>
          </a:p>
        </p:txBody>
      </p:sp>
    </p:spTree>
    <p:extLst>
      <p:ext uri="{BB962C8B-B14F-4D97-AF65-F5344CB8AC3E}">
        <p14:creationId xmlns:p14="http://schemas.microsoft.com/office/powerpoint/2010/main" val="19723325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1468</Words>
  <Application>Microsoft Office PowerPoint</Application>
  <PresentationFormat>Ekran Gösterisi (4:3)</PresentationFormat>
  <Paragraphs>236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MEBPC</cp:lastModifiedBy>
  <cp:revision>1470</cp:revision>
  <dcterms:created xsi:type="dcterms:W3CDTF">2010-12-23T09:12:01Z</dcterms:created>
  <dcterms:modified xsi:type="dcterms:W3CDTF">2019-09-23T11:09:45Z</dcterms:modified>
</cp:coreProperties>
</file>